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75C04CD-FAF8-4BB8-9F45-097CC4785A9D}" type="datetimeFigureOut">
              <a:rPr lang="en-GB" smtClean="0"/>
              <a:t>21/11/2024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3975872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5C04CD-FAF8-4BB8-9F45-097CC4785A9D}" type="datetimeFigureOut">
              <a:rPr lang="en-GB" smtClean="0"/>
              <a:t>21/11/2024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502658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5C04CD-FAF8-4BB8-9F45-097CC4785A9D}" type="datetimeFigureOut">
              <a:rPr lang="en-GB" smtClean="0"/>
              <a:t>21/11/2024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2730061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75C04CD-FAF8-4BB8-9F45-097CC4785A9D}" type="datetimeFigureOut">
              <a:rPr lang="en-GB" smtClean="0"/>
              <a:t>21/11/2024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975391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75C04CD-FAF8-4BB8-9F45-097CC4785A9D}" type="datetimeFigureOut">
              <a:rPr lang="en-GB" smtClean="0"/>
              <a:t>21/11/2024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3201454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75C04CD-FAF8-4BB8-9F45-097CC4785A9D}" type="datetimeFigureOut">
              <a:rPr lang="en-GB" smtClean="0"/>
              <a:t>21/11/2024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17535586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5C04CD-FAF8-4BB8-9F45-097CC4785A9D}" type="datetimeFigureOut">
              <a:rPr lang="en-GB" smtClean="0"/>
              <a:t>21/11/2024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450925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5C04CD-FAF8-4BB8-9F45-097CC4785A9D}" type="datetimeFigureOut">
              <a:rPr lang="en-GB" smtClean="0"/>
              <a:t>21/11/2024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2761870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5C04CD-FAF8-4BB8-9F45-097CC4785A9D}" type="datetimeFigureOut">
              <a:rPr lang="en-GB" smtClean="0"/>
              <a:t>21/11/2024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3510748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5C04CD-FAF8-4BB8-9F45-097CC4785A9D}" type="datetimeFigureOut">
              <a:rPr lang="en-GB" smtClean="0"/>
              <a:t>21/11/2024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1077236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5C04CD-FAF8-4BB8-9F45-097CC4785A9D}" type="datetimeFigureOut">
              <a:rPr lang="en-GB" smtClean="0"/>
              <a:t>21/11/2024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2D61F0-DECF-4EE4-8738-777AEC020B12}" type="slidenum">
              <a:rPr lang="en-GB" smtClean="0"/>
              <a:t>‹#›</a:t>
            </a:fld>
            <a:endParaRPr lang="en-GB"/>
          </a:p>
        </p:txBody>
      </p:sp>
    </p:spTree>
    <p:extLst>
      <p:ext uri="{BB962C8B-B14F-4D97-AF65-F5344CB8AC3E}">
        <p14:creationId xmlns:p14="http://schemas.microsoft.com/office/powerpoint/2010/main" val="997114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5C04CD-FAF8-4BB8-9F45-097CC4785A9D}" type="datetimeFigureOut">
              <a:rPr lang="en-GB" smtClean="0"/>
              <a:t>21/11/2024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2D61F0-DECF-4EE4-8738-777AEC020B12}" type="slidenum">
              <a:rPr lang="en-GB" smtClean="0"/>
              <a:t>‹#›</a:t>
            </a:fld>
            <a:endParaRPr lang="en-GB"/>
          </a:p>
        </p:txBody>
      </p:sp>
    </p:spTree>
    <p:extLst>
      <p:ext uri="{BB962C8B-B14F-4D97-AF65-F5344CB8AC3E}">
        <p14:creationId xmlns:p14="http://schemas.microsoft.com/office/powerpoint/2010/main" val="3299773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8000" b="1" dirty="0" smtClean="0"/>
              <a:t>No Outsiders</a:t>
            </a:r>
            <a:endParaRPr lang="en-GB" sz="8000" b="1" dirty="0"/>
          </a:p>
        </p:txBody>
      </p:sp>
      <p:sp>
        <p:nvSpPr>
          <p:cNvPr id="3" name="Subtitle 2"/>
          <p:cNvSpPr>
            <a:spLocks noGrp="1"/>
          </p:cNvSpPr>
          <p:nvPr>
            <p:ph type="subTitle" idx="1"/>
          </p:nvPr>
        </p:nvSpPr>
        <p:spPr/>
        <p:txBody>
          <a:bodyPr>
            <a:normAutofit/>
          </a:bodyPr>
          <a:lstStyle/>
          <a:p>
            <a:endParaRPr lang="en-GB" sz="3600" dirty="0"/>
          </a:p>
          <a:p>
            <a:r>
              <a:rPr lang="en-GB" sz="3600" dirty="0" smtClean="0"/>
              <a:t>We Belong Here</a:t>
            </a:r>
            <a:endParaRPr lang="en-GB" sz="3600" dirty="0"/>
          </a:p>
        </p:txBody>
      </p:sp>
    </p:spTree>
    <p:extLst>
      <p:ext uri="{BB962C8B-B14F-4D97-AF65-F5344CB8AC3E}">
        <p14:creationId xmlns:p14="http://schemas.microsoft.com/office/powerpoint/2010/main" val="1124103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stretch>
            <a:fillRect/>
          </a:stretch>
        </p:blipFill>
        <p:spPr>
          <a:xfrm>
            <a:off x="2303585" y="1134208"/>
            <a:ext cx="7455877" cy="5042755"/>
          </a:xfrm>
          <a:prstGeom prst="rect">
            <a:avLst/>
          </a:prstGeom>
        </p:spPr>
      </p:pic>
    </p:spTree>
    <p:extLst>
      <p:ext uri="{BB962C8B-B14F-4D97-AF65-F5344CB8AC3E}">
        <p14:creationId xmlns:p14="http://schemas.microsoft.com/office/powerpoint/2010/main" val="2755665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What is ‘No Outsiders’?</a:t>
            </a:r>
            <a:endParaRPr lang="en-GB" b="1" u="sng" dirty="0"/>
          </a:p>
        </p:txBody>
      </p:sp>
      <p:sp>
        <p:nvSpPr>
          <p:cNvPr id="3" name="Content Placeholder 2"/>
          <p:cNvSpPr>
            <a:spLocks noGrp="1"/>
          </p:cNvSpPr>
          <p:nvPr>
            <p:ph idx="1"/>
          </p:nvPr>
        </p:nvSpPr>
        <p:spPr/>
        <p:txBody>
          <a:bodyPr>
            <a:normAutofit lnSpcReduction="10000"/>
          </a:bodyPr>
          <a:lstStyle/>
          <a:p>
            <a:pPr marL="0" indent="0">
              <a:buNone/>
            </a:pPr>
            <a:r>
              <a:rPr lang="en-GB" sz="4000" dirty="0" smtClean="0"/>
              <a:t>“We have to be delivering a curriculum that enables children to understand the benefits that exist in a society where diversity and difference are celebrated. Furthermore we need our children to be part of that society – we may have to sell it to them, that desire may not come naturally.”</a:t>
            </a:r>
          </a:p>
          <a:p>
            <a:pPr marL="0" indent="0">
              <a:buNone/>
            </a:pPr>
            <a:r>
              <a:rPr lang="en-GB" sz="4000" dirty="0" smtClean="0"/>
              <a:t>Andrew </a:t>
            </a:r>
            <a:r>
              <a:rPr lang="en-GB" sz="4000" dirty="0" err="1" smtClean="0"/>
              <a:t>Moffat</a:t>
            </a:r>
            <a:r>
              <a:rPr lang="en-GB" sz="4000" dirty="0" smtClean="0"/>
              <a:t>, No Outsiders 2016</a:t>
            </a:r>
            <a:endParaRPr lang="en-GB" sz="4000" dirty="0"/>
          </a:p>
        </p:txBody>
      </p:sp>
    </p:spTree>
    <p:extLst>
      <p:ext uri="{BB962C8B-B14F-4D97-AF65-F5344CB8AC3E}">
        <p14:creationId xmlns:p14="http://schemas.microsoft.com/office/powerpoint/2010/main" val="588706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What is ‘No Outsiders’?</a:t>
            </a:r>
            <a:endParaRPr lang="en-GB" b="1" u="sng" dirty="0"/>
          </a:p>
        </p:txBody>
      </p:sp>
      <p:sp>
        <p:nvSpPr>
          <p:cNvPr id="3" name="Content Placeholder 2"/>
          <p:cNvSpPr>
            <a:spLocks noGrp="1"/>
          </p:cNvSpPr>
          <p:nvPr>
            <p:ph idx="1"/>
          </p:nvPr>
        </p:nvSpPr>
        <p:spPr/>
        <p:txBody>
          <a:bodyPr>
            <a:noAutofit/>
          </a:bodyPr>
          <a:lstStyle/>
          <a:p>
            <a:r>
              <a:rPr lang="en-GB" sz="4400" dirty="0" smtClean="0"/>
              <a:t>No Outsiders is an ethos which fits in with our values</a:t>
            </a:r>
          </a:p>
          <a:p>
            <a:r>
              <a:rPr lang="en-GB" sz="4400" dirty="0" smtClean="0"/>
              <a:t>We teach a series of ‘No Outsiders’ </a:t>
            </a:r>
            <a:r>
              <a:rPr lang="en-GB" sz="4400" dirty="0" smtClean="0"/>
              <a:t>lessons </a:t>
            </a:r>
            <a:r>
              <a:rPr lang="en-GB" sz="4400" dirty="0" smtClean="0"/>
              <a:t>to children which are all based on picture books</a:t>
            </a:r>
          </a:p>
          <a:p>
            <a:r>
              <a:rPr lang="en-GB" sz="4400" dirty="0" smtClean="0"/>
              <a:t>We cover all the protected characteristics of the Equalities Act 2010</a:t>
            </a:r>
            <a:endParaRPr lang="en-GB" sz="4400" dirty="0"/>
          </a:p>
        </p:txBody>
      </p:sp>
    </p:spTree>
    <p:extLst>
      <p:ext uri="{BB962C8B-B14F-4D97-AF65-F5344CB8AC3E}">
        <p14:creationId xmlns:p14="http://schemas.microsoft.com/office/powerpoint/2010/main" val="2329995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smtClean="0"/>
              <a:t>Why ‘No Outsiders’?</a:t>
            </a:r>
            <a:endParaRPr lang="en-GB" b="1" u="sng" dirty="0"/>
          </a:p>
        </p:txBody>
      </p:sp>
      <p:sp>
        <p:nvSpPr>
          <p:cNvPr id="3" name="Content Placeholder 2"/>
          <p:cNvSpPr>
            <a:spLocks noGrp="1"/>
          </p:cNvSpPr>
          <p:nvPr>
            <p:ph idx="1"/>
          </p:nvPr>
        </p:nvSpPr>
        <p:spPr/>
        <p:txBody>
          <a:bodyPr>
            <a:normAutofit fontScale="62500" lnSpcReduction="20000"/>
          </a:bodyPr>
          <a:lstStyle/>
          <a:p>
            <a:pPr marL="0" indent="0">
              <a:buNone/>
            </a:pPr>
            <a:r>
              <a:rPr lang="en-GB" sz="4500" dirty="0" smtClean="0"/>
              <a:t>No Outsiders aims to develop the ethos of the school into one where EVERY member of the school community, as well as EVERY visitor through our doors, feels welcome and able to be themselves without fear of discrimination. This helps us to prepare children for the next stage in their lives and for life in modern Britain.</a:t>
            </a:r>
          </a:p>
          <a:p>
            <a:pPr marL="0" indent="0">
              <a:buNone/>
            </a:pPr>
            <a:endParaRPr lang="en-GB" dirty="0"/>
          </a:p>
          <a:p>
            <a:r>
              <a:rPr lang="en-GB" sz="5100" dirty="0" smtClean="0"/>
              <a:t>We teach about:</a:t>
            </a:r>
          </a:p>
          <a:p>
            <a:r>
              <a:rPr lang="en-GB" sz="5100" dirty="0" smtClean="0"/>
              <a:t>Difference and diversity</a:t>
            </a:r>
          </a:p>
          <a:p>
            <a:r>
              <a:rPr lang="en-GB" sz="5100" dirty="0" smtClean="0"/>
              <a:t>Equality</a:t>
            </a:r>
          </a:p>
          <a:p>
            <a:r>
              <a:rPr lang="en-GB" sz="5100" dirty="0" smtClean="0"/>
              <a:t>Acceptance</a:t>
            </a:r>
            <a:endParaRPr lang="en-GB" sz="5100" dirty="0" smtClean="0"/>
          </a:p>
          <a:p>
            <a:r>
              <a:rPr lang="en-GB" sz="5100" dirty="0" smtClean="0"/>
              <a:t>How to challenge discrimination</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1381891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No Outsiders at </a:t>
            </a:r>
            <a:r>
              <a:rPr lang="en-GB" b="1" u="sng" dirty="0" err="1" smtClean="0"/>
              <a:t>Burrough</a:t>
            </a:r>
            <a:r>
              <a:rPr lang="en-GB" b="1" u="sng" dirty="0" smtClean="0"/>
              <a:t> Green</a:t>
            </a:r>
            <a:endParaRPr lang="en-GB" b="1" u="sng" dirty="0"/>
          </a:p>
        </p:txBody>
      </p:sp>
      <p:sp>
        <p:nvSpPr>
          <p:cNvPr id="3" name="Content Placeholder 2"/>
          <p:cNvSpPr>
            <a:spLocks noGrp="1"/>
          </p:cNvSpPr>
          <p:nvPr>
            <p:ph idx="1"/>
          </p:nvPr>
        </p:nvSpPr>
        <p:spPr/>
        <p:txBody>
          <a:bodyPr>
            <a:normAutofit/>
          </a:bodyPr>
          <a:lstStyle/>
          <a:p>
            <a:r>
              <a:rPr lang="en-GB" sz="4400" dirty="0" smtClean="0"/>
              <a:t>6 lessons a year – one per </a:t>
            </a:r>
            <a:r>
              <a:rPr lang="en-GB" sz="4400" dirty="0" smtClean="0"/>
              <a:t>half-term</a:t>
            </a:r>
            <a:endParaRPr lang="en-GB" sz="4400" dirty="0" smtClean="0"/>
          </a:p>
          <a:p>
            <a:r>
              <a:rPr lang="en-GB" sz="4400" dirty="0" smtClean="0"/>
              <a:t>Parents </a:t>
            </a:r>
            <a:r>
              <a:rPr lang="en-GB" sz="4400" dirty="0" smtClean="0"/>
              <a:t>will always be given </a:t>
            </a:r>
            <a:r>
              <a:rPr lang="en-GB" sz="4400" dirty="0" smtClean="0"/>
              <a:t>the opportunity to be involved</a:t>
            </a:r>
          </a:p>
          <a:p>
            <a:r>
              <a:rPr lang="en-GB" sz="4400" dirty="0" smtClean="0"/>
              <a:t>Spreading inclusivity and diversity through the community</a:t>
            </a:r>
            <a:endParaRPr lang="en-GB" sz="4400" dirty="0"/>
          </a:p>
        </p:txBody>
      </p:sp>
    </p:spTree>
    <p:extLst>
      <p:ext uri="{BB962C8B-B14F-4D97-AF65-F5344CB8AC3E}">
        <p14:creationId xmlns:p14="http://schemas.microsoft.com/office/powerpoint/2010/main" val="271444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The texts…</a:t>
            </a:r>
            <a:endParaRPr lang="en-GB" b="1" u="sng" dirty="0"/>
          </a:p>
        </p:txBody>
      </p:sp>
      <p:sp>
        <p:nvSpPr>
          <p:cNvPr id="3" name="Content Placeholder 2"/>
          <p:cNvSpPr>
            <a:spLocks noGrp="1"/>
          </p:cNvSpPr>
          <p:nvPr>
            <p:ph idx="1"/>
          </p:nvPr>
        </p:nvSpPr>
        <p:spPr/>
        <p:txBody>
          <a:bodyPr/>
          <a:lstStyle/>
          <a:p>
            <a:r>
              <a:rPr lang="en-GB" sz="4400" dirty="0" smtClean="0"/>
              <a:t>These are all laid out for your viewing afterwards</a:t>
            </a:r>
          </a:p>
          <a:p>
            <a:endParaRPr lang="en-GB" sz="4400" dirty="0"/>
          </a:p>
          <a:p>
            <a:r>
              <a:rPr lang="en-GB" sz="4400" dirty="0" smtClean="0"/>
              <a:t>I will read you this one called The Island</a:t>
            </a:r>
            <a:r>
              <a:rPr lang="en-GB" sz="4400" dirty="0" smtClean="0"/>
              <a:t>.</a:t>
            </a:r>
          </a:p>
          <a:p>
            <a:r>
              <a:rPr lang="en-GB" sz="4400" dirty="0" smtClean="0"/>
              <a:t>Let’s look at the lesson plan.</a:t>
            </a:r>
            <a:endParaRPr lang="en-GB" sz="4400" dirty="0" smtClean="0"/>
          </a:p>
          <a:p>
            <a:endParaRPr lang="en-GB" dirty="0"/>
          </a:p>
          <a:p>
            <a:pPr marL="0" indent="0">
              <a:buNone/>
            </a:pPr>
            <a:endParaRPr lang="en-GB" dirty="0"/>
          </a:p>
        </p:txBody>
      </p:sp>
    </p:spTree>
    <p:extLst>
      <p:ext uri="{BB962C8B-B14F-4D97-AF65-F5344CB8AC3E}">
        <p14:creationId xmlns:p14="http://schemas.microsoft.com/office/powerpoint/2010/main" val="29713845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TotalTime>
  <Words>257</Words>
  <Application>Microsoft Office PowerPoint</Application>
  <PresentationFormat>Widescreen</PresentationFormat>
  <Paragraphs>27</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No Outsiders</vt:lpstr>
      <vt:lpstr>PowerPoint Presentation</vt:lpstr>
      <vt:lpstr>What is ‘No Outsiders’?</vt:lpstr>
      <vt:lpstr>What is ‘No Outsiders’?</vt:lpstr>
      <vt:lpstr>Why ‘No Outsiders’?</vt:lpstr>
      <vt:lpstr>No Outsiders at Burrough Green</vt:lpstr>
      <vt:lpstr>The texts…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Outsiders</dc:title>
  <dc:creator>David Sandford</dc:creator>
  <cp:lastModifiedBy>David Sandford</cp:lastModifiedBy>
  <cp:revision>4</cp:revision>
  <dcterms:created xsi:type="dcterms:W3CDTF">2024-11-21T08:10:49Z</dcterms:created>
  <dcterms:modified xsi:type="dcterms:W3CDTF">2024-11-21T17:26:17Z</dcterms:modified>
</cp:coreProperties>
</file>