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4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61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0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755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027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382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49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72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40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544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669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521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49F91-A189-4238-B7ED-8A977CAEDF94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BE10D-1097-41FA-B42E-EEFFA0315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6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Flatford</a:t>
            </a:r>
            <a:r>
              <a:rPr lang="en-GB" dirty="0"/>
              <a:t> – </a:t>
            </a:r>
            <a:r>
              <a:rPr lang="en-GB"/>
              <a:t>Year 5/6 </a:t>
            </a:r>
            <a:r>
              <a:rPr lang="en-GB" dirty="0"/>
              <a:t>Residential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7200" dirty="0"/>
              <a:t>Environmental Studies</a:t>
            </a:r>
          </a:p>
        </p:txBody>
      </p:sp>
    </p:spTree>
    <p:extLst>
      <p:ext uri="{BB962C8B-B14F-4D97-AF65-F5344CB8AC3E}">
        <p14:creationId xmlns:p14="http://schemas.microsoft.com/office/powerpoint/2010/main" val="3759016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Kit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 Towel </a:t>
            </a:r>
          </a:p>
          <a:p>
            <a:r>
              <a:rPr lang="en-GB" dirty="0"/>
              <a:t> Toiletries (no aerosols, roll on deodorant only) </a:t>
            </a:r>
          </a:p>
          <a:p>
            <a:r>
              <a:rPr lang="en-GB" dirty="0"/>
              <a:t> Lunch box </a:t>
            </a:r>
          </a:p>
          <a:p>
            <a:r>
              <a:rPr lang="en-GB" dirty="0"/>
              <a:t> Drinks bottle/thermos flask </a:t>
            </a:r>
          </a:p>
          <a:p>
            <a:r>
              <a:rPr lang="en-GB" dirty="0"/>
              <a:t> Any necessary medication/inhalers </a:t>
            </a:r>
          </a:p>
          <a:p>
            <a:r>
              <a:rPr lang="en-GB" dirty="0"/>
              <a:t> Suitable clothing for the weather conditions </a:t>
            </a:r>
          </a:p>
          <a:p>
            <a:r>
              <a:rPr lang="en-GB" dirty="0"/>
              <a:t> Sun hat/woolly hat and gloves (dependant on season/weather forecast…) </a:t>
            </a:r>
          </a:p>
          <a:p>
            <a:r>
              <a:rPr lang="en-GB" dirty="0"/>
              <a:t> Walking boots/outdoor shoes </a:t>
            </a:r>
          </a:p>
          <a:p>
            <a:r>
              <a:rPr lang="en-GB" dirty="0"/>
              <a:t> Wellies * </a:t>
            </a:r>
          </a:p>
          <a:p>
            <a:r>
              <a:rPr lang="en-GB" dirty="0"/>
              <a:t> Waterproof jacket and trousers * </a:t>
            </a:r>
          </a:p>
          <a:p>
            <a:r>
              <a:rPr lang="en-GB" dirty="0"/>
              <a:t> Small rucksack </a:t>
            </a:r>
          </a:p>
          <a:p>
            <a:r>
              <a:rPr lang="en-GB" dirty="0"/>
              <a:t> Marigold style gloves </a:t>
            </a:r>
          </a:p>
          <a:p>
            <a:r>
              <a:rPr lang="en-GB" dirty="0"/>
              <a:t> Torch </a:t>
            </a:r>
          </a:p>
          <a:p>
            <a:r>
              <a:rPr lang="en-GB" dirty="0"/>
              <a:t> Disposable Camera </a:t>
            </a:r>
          </a:p>
          <a:p>
            <a:r>
              <a:rPr lang="en-GB" dirty="0"/>
              <a:t> Pens/pencils/clipboard/memory stick </a:t>
            </a:r>
          </a:p>
          <a:p>
            <a:r>
              <a:rPr lang="en-GB" dirty="0"/>
              <a:t> Calculator </a:t>
            </a:r>
          </a:p>
        </p:txBody>
      </p:sp>
    </p:spTree>
    <p:extLst>
      <p:ext uri="{BB962C8B-B14F-4D97-AF65-F5344CB8AC3E}">
        <p14:creationId xmlns:p14="http://schemas.microsoft.com/office/powerpoint/2010/main" val="1066412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Breakfast and Dinner provided</a:t>
            </a:r>
          </a:p>
          <a:p>
            <a:r>
              <a:rPr lang="en-GB" sz="4800" dirty="0"/>
              <a:t>Children to make own lunch before going on field studies</a:t>
            </a:r>
          </a:p>
          <a:p>
            <a:r>
              <a:rPr lang="en-GB" sz="4800" dirty="0"/>
              <a:t>Packed lunch on day of travel</a:t>
            </a:r>
          </a:p>
        </p:txBody>
      </p:sp>
    </p:spTree>
    <p:extLst>
      <p:ext uri="{BB962C8B-B14F-4D97-AF65-F5344CB8AC3E}">
        <p14:creationId xmlns:p14="http://schemas.microsoft.com/office/powerpoint/2010/main" val="1578548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Accommodation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Willy Lott’s Cottage</a:t>
            </a:r>
          </a:p>
          <a:p>
            <a:r>
              <a:rPr lang="en-GB" dirty="0"/>
              <a:t>Valley Farm</a:t>
            </a:r>
          </a:p>
          <a:p>
            <a:r>
              <a:rPr lang="en-GB" dirty="0"/>
              <a:t>The Mill</a:t>
            </a:r>
          </a:p>
          <a:p>
            <a:endParaRPr lang="en-GB" dirty="0"/>
          </a:p>
          <a:p>
            <a:r>
              <a:rPr lang="en-GB" dirty="0"/>
              <a:t>Beds</a:t>
            </a:r>
          </a:p>
          <a:p>
            <a:r>
              <a:rPr lang="en-GB" dirty="0"/>
              <a:t>Rooms</a:t>
            </a:r>
          </a:p>
          <a:p>
            <a:r>
              <a:rPr lang="en-GB" dirty="0"/>
              <a:t>Bathrooms</a:t>
            </a:r>
          </a:p>
        </p:txBody>
      </p:sp>
    </p:spTree>
    <p:extLst>
      <p:ext uri="{BB962C8B-B14F-4D97-AF65-F5344CB8AC3E}">
        <p14:creationId xmlns:p14="http://schemas.microsoft.com/office/powerpoint/2010/main" val="4076605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and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u="sng" dirty="0"/>
              <a:t>Curriculum work</a:t>
            </a:r>
          </a:p>
          <a:p>
            <a:r>
              <a:rPr lang="en-GB" b="1" dirty="0"/>
              <a:t>Science</a:t>
            </a:r>
          </a:p>
          <a:p>
            <a:r>
              <a:rPr lang="en-GB" b="1" dirty="0"/>
              <a:t>Geography</a:t>
            </a:r>
          </a:p>
          <a:p>
            <a:r>
              <a:rPr lang="en-GB" b="1" dirty="0"/>
              <a:t>Maths</a:t>
            </a:r>
          </a:p>
          <a:p>
            <a:r>
              <a:rPr lang="en-GB" b="1" dirty="0"/>
              <a:t>English, </a:t>
            </a:r>
          </a:p>
          <a:p>
            <a:r>
              <a:rPr lang="en-GB" b="1" dirty="0"/>
              <a:t>Art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Personal and Social Skills</a:t>
            </a:r>
          </a:p>
          <a:p>
            <a:r>
              <a:rPr lang="en-GB" b="1" dirty="0"/>
              <a:t>Independence</a:t>
            </a:r>
          </a:p>
          <a:p>
            <a:r>
              <a:rPr lang="en-GB" b="1" dirty="0"/>
              <a:t>Resilience</a:t>
            </a:r>
          </a:p>
          <a:p>
            <a:r>
              <a:rPr lang="en-GB" b="1"/>
              <a:t>Resourcefulness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906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Money, Mobiles, Music, etc…….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No mobile phones</a:t>
            </a:r>
          </a:p>
          <a:p>
            <a:r>
              <a:rPr lang="en-GB" dirty="0"/>
              <a:t>No money</a:t>
            </a:r>
          </a:p>
          <a:p>
            <a:r>
              <a:rPr lang="en-GB" dirty="0"/>
              <a:t>No personal music</a:t>
            </a:r>
          </a:p>
          <a:p>
            <a:r>
              <a:rPr lang="en-GB" dirty="0"/>
              <a:t>No cameras</a:t>
            </a:r>
          </a:p>
          <a:p>
            <a:r>
              <a:rPr lang="en-GB" dirty="0"/>
              <a:t>Cards, Board Games (pocket ones), Reading Books, Pads are allowed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u="sng" dirty="0"/>
              <a:t>REMEMBER CHILDREN MUST BE ABLE TO CARRY THEIR OWN BAGS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261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A0E21-96D7-62A1-543B-14D673FB1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Staffing and other info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A7F01-703A-94B4-E64C-BA383AB3ED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Range of staff will contribute</a:t>
            </a:r>
          </a:p>
          <a:p>
            <a:r>
              <a:rPr lang="en-GB" dirty="0"/>
              <a:t>At least 3 members of staff at all times</a:t>
            </a:r>
          </a:p>
          <a:p>
            <a:r>
              <a:rPr lang="en-GB"/>
              <a:t>Risk Assessments</a:t>
            </a:r>
            <a:endParaRPr lang="en-GB" dirty="0"/>
          </a:p>
          <a:p>
            <a:r>
              <a:rPr lang="en-GB" dirty="0"/>
              <a:t>Day of travel</a:t>
            </a:r>
          </a:p>
          <a:p>
            <a:r>
              <a:rPr lang="en-GB" dirty="0"/>
              <a:t>Day of return</a:t>
            </a:r>
          </a:p>
          <a:p>
            <a:r>
              <a:rPr lang="en-GB" dirty="0"/>
              <a:t>Communication</a:t>
            </a:r>
          </a:p>
          <a:p>
            <a:r>
              <a:rPr lang="en-GB" dirty="0"/>
              <a:t>Medicines</a:t>
            </a:r>
          </a:p>
          <a:p>
            <a:r>
              <a:rPr lang="en-GB" dirty="0"/>
              <a:t>Itinerary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8303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Questions……..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255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221</Words>
  <Application>Microsoft Office PowerPoint</Application>
  <PresentationFormat>On-screen Show (4:3)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Flatford – Year 5/6 Residential</vt:lpstr>
      <vt:lpstr>Kit List</vt:lpstr>
      <vt:lpstr>Food</vt:lpstr>
      <vt:lpstr>Accommodation</vt:lpstr>
      <vt:lpstr>Learning and Skills</vt:lpstr>
      <vt:lpstr>Money, Mobiles, Music, etc…….</vt:lpstr>
      <vt:lpstr>Staffing and other info</vt:lpstr>
      <vt:lpstr>Questions……..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Flatford – Year 5 Residential</dc:title>
  <dc:creator>David Sandford</dc:creator>
  <cp:lastModifiedBy>Sandford David</cp:lastModifiedBy>
  <cp:revision>10</cp:revision>
  <dcterms:created xsi:type="dcterms:W3CDTF">2014-05-05T16:56:25Z</dcterms:created>
  <dcterms:modified xsi:type="dcterms:W3CDTF">2025-09-17T06:36:40Z</dcterms:modified>
</cp:coreProperties>
</file>